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00" r:id="rId6"/>
    <p:sldId id="293" r:id="rId7"/>
    <p:sldId id="308" r:id="rId8"/>
    <p:sldId id="309" r:id="rId9"/>
    <p:sldId id="310" r:id="rId10"/>
    <p:sldId id="305" r:id="rId11"/>
    <p:sldId id="307" r:id="rId12"/>
    <p:sldId id="315" r:id="rId13"/>
    <p:sldId id="318" r:id="rId14"/>
    <p:sldId id="316" r:id="rId15"/>
    <p:sldId id="319" r:id="rId16"/>
    <p:sldId id="317" r:id="rId17"/>
    <p:sldId id="320" r:id="rId18"/>
    <p:sldId id="321" r:id="rId19"/>
    <p:sldId id="323" r:id="rId20"/>
    <p:sldId id="324" r:id="rId2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  <p:cmAuthor id="5" name="John Lee" initials="JL" lastIdx="1" clrIdx="4">
    <p:extLst>
      <p:ext uri="{19B8F6BF-5375-455C-9EA6-DF929625EA0E}">
        <p15:presenceInfo xmlns:p15="http://schemas.microsoft.com/office/powerpoint/2012/main" userId="John 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25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EC3DC8-2383-4F6E-84B5-D479F6119F63}" type="datetime1">
              <a:rPr lang="ko-KR" altLang="en-US" smtClean="0">
                <a:latin typeface="+mj-ea"/>
                <a:ea typeface="+mj-ea"/>
              </a:rPr>
              <a:t>2025-03-25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F75FB2-D12E-4669-8522-D3E2C7E6DC97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C8806134-23C9-4270-8FE8-292D1E85468B}" type="datetime1">
              <a:rPr lang="ko-KR" altLang="en-US" smtClean="0"/>
              <a:pPr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8D18E0B9-48E4-499D-93B2-B07D00395BAC}" type="slidenum">
              <a:rPr lang="en-US" altLang="ko-KR" noProof="0" smtClean="0"/>
              <a:pPr/>
              <a:t>‹#›</a:t>
            </a:fld>
            <a:endParaRPr lang="ko-KR" altLang="en-US" noProof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158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7B2BF-55E2-7DB3-6249-C078CD1B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E0F0DF-B0CD-D5FF-2E0A-A095AE89B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CD8B2-EDA8-1141-820C-50BF5C768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49F58-E913-0744-65E9-C89E1496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048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2280D-3922-9295-A84D-0AFBB8AD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41646A-C691-07C7-5400-0E250D8AE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04A5FB-FA6D-A07F-A75A-5BE3D980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E70F6-261E-CEAB-2603-0C8C5FA0C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467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3C0ED-F370-A9D5-8FA8-09A20656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EBA9FD-72DE-B6DD-D842-F60210DCD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3EE240-AD89-3B5F-0F1A-496F40AD8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8D1C65-7BEA-6A27-9F2E-635D303F7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3796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D892C-BDE8-74A8-D605-3E2F39AF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58EF39-2295-03FD-95E3-DD7AEEAB9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F6B57-2FE6-950B-E109-4D09FE713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2F83D1-66BC-D015-DF51-94FB461F9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051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8A565-D520-BB70-B4C1-41D5AE06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0A9386-368A-6AFF-A24A-78F71F2C0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C6D811-6464-251D-6299-1582DB376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5F905-78F0-AB0E-2CBC-B42483DD7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741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658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7581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386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741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87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065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6181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E38B-EC44-D952-9E34-8827E208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802EC5-EE67-7470-3402-012E9241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43306-64F3-332F-FE7A-AD6C34224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39987C-9A2E-EB58-2C0C-2279DBB7C8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altLang="ko-KR" smtClean="0"/>
              <a:pPr/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4260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rtlCol="0"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rtlCol="0" anchor="b"/>
          <a:lstStyle>
            <a:lvl1pPr marL="0" indent="0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 rtlCol="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1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8" name="그림 개체 틀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1" name="그림 개체 틀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4" name="텍스트 개체 틀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29" name="텍스트 개체 틀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ko-KR" altLang="en-US" noProof="0"/>
              <a:t>구역 머리글</a:t>
            </a:r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구역 설명</a:t>
            </a:r>
            <a:endParaRPr lang="ko-KR" altLang="en-ZA" noProof="0"/>
          </a:p>
        </p:txBody>
      </p:sp>
      <p:sp>
        <p:nvSpPr>
          <p:cNvPr id="17" name="날짜 개체 틀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분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사분면 제목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날짜 개체 틀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성장 전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rtlCol="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rtlCol="0"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rtlCol="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1850" y="1426525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6438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06438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67475" y="2071688"/>
            <a:ext cx="5029200" cy="45720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67475" y="2641555"/>
            <a:ext cx="5029200" cy="34747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rtlCol="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  <a:endParaRPr lang="ko-KR" altLang="en-ZA" noProof="0"/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연도</a:t>
            </a:r>
            <a:endParaRPr lang="ko-KR" altLang="en-ZA" noProof="0"/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ZA" noProof="0"/>
          </a:p>
        </p:txBody>
      </p:sp>
      <p:cxnSp>
        <p:nvCxnSpPr>
          <p:cNvPr id="8" name="직선 연결선(S)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날짜 개체 틀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85925"/>
            <a:ext cx="10515600" cy="409705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옵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4" name="그림 개체 틀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7" name="그림 개체 틀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8" name="텍스트 개체 틀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4" name="그림 개체 틀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5" name="텍스트 개체 틀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6" name="텍스트 개체 틀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47" name="그림 개체 틀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8" name="텍스트 개체 틀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49" name="텍스트 개체 틀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0" name="그림 개체 틀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1" name="텍스트 개체 틀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2" name="텍스트 개체 틀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53" name="그림 개체 틀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4" name="텍스트 개체 틀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55" name="텍스트 개체 틀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8" name="내용 개체 틀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2" name="텍스트 개체 틀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29" name="내용 개체 틀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5" name="텍스트 개체 틀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42" name="내용 개체 틀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콘텐츠 추가</a:t>
            </a:r>
          </a:p>
        </p:txBody>
      </p:sp>
      <p:sp>
        <p:nvSpPr>
          <p:cNvPr id="38" name="텍스트 개체 틀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39" name="텍스트 개체 틀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제목</a:t>
            </a:r>
          </a:p>
        </p:txBody>
      </p:sp>
      <p:sp>
        <p:nvSpPr>
          <p:cNvPr id="40" name="텍스트 개체 틀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ko-KR" altLang="en-US" noProof="0"/>
              <a:t>구역 설명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회사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4448" y="4407408"/>
            <a:ext cx="7287768" cy="13716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2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rtlCol="0" anchor="ctr" anchorCtr="0">
            <a:normAutofit/>
          </a:bodyPr>
          <a:lstStyle>
            <a:lvl1pPr algn="ctr">
              <a:defRPr sz="4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0759" y="4687863"/>
            <a:ext cx="5029200" cy="1463040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ts val="18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 rtlCol="0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8692" y="1912336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73892" y="1874838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8692" y="2388253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892" y="2337741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18687" y="3608720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3887" y="3571222"/>
            <a:ext cx="41148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8687" y="4084637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83887" y="4034125"/>
            <a:ext cx="4114800" cy="91440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6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endParaRPr lang="ko-KR" altLang="en-US" noProof="0"/>
          </a:p>
        </p:txBody>
      </p:sp>
      <p:sp>
        <p:nvSpPr>
          <p:cNvPr id="15" name="그림 개체 틀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해결 방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8000" y="169164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093976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62656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58000" y="331012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354" y="3931920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70354" y="4270248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70354" y="4855464"/>
            <a:ext cx="3931920" cy="338328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6" name="텍스트 개체 틀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354" y="5193792"/>
            <a:ext cx="4572000" cy="530352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9922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57506" y="1893053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9922" y="236897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7506" y="2355956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19917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501" y="3843877"/>
            <a:ext cx="2286000" cy="457200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1" name="텍스트 개체 틀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917" y="4319794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7501" y="4306780"/>
            <a:ext cx="2286000" cy="1371600"/>
          </a:xfrm>
        </p:spPr>
        <p:txBody>
          <a:bodyPr rtlCol="0">
            <a:no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바닥글 개체 틀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슬라이드 번호 개체 틀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문제 및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rtlCol="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76988" y="2555875"/>
            <a:ext cx="4953000" cy="31591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rtlCol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모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ZA" noProof="0"/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2</a:t>
            </a:r>
            <a:endParaRPr lang="ko-KR" altLang="en-ZA" noProof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3</a:t>
            </a:r>
            <a:endParaRPr lang="ko-KR" altLang="en-ZA" noProof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ZA" noProof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</a:t>
            </a:r>
            <a:r>
              <a:rPr lang="en-US" altLang="ko-KR" noProof="0"/>
              <a:t>4</a:t>
            </a:r>
            <a:endParaRPr lang="ko-KR" altLang="en-ZA" noProof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 rtlCol="0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글머리 기호 설명</a:t>
            </a:r>
            <a:endParaRPr lang="ko-KR" altLang="en-ZA" noProof="0"/>
          </a:p>
        </p:txBody>
      </p:sp>
      <p:sp>
        <p:nvSpPr>
          <p:cNvPr id="15" name="날짜 개체 틀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경쟁 업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62073" y="1853548"/>
            <a:ext cx="4572000" cy="64008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073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4485" y="1853548"/>
            <a:ext cx="4572000" cy="640080"/>
          </a:xfrm>
          <a:noFill/>
        </p:spPr>
        <p:txBody>
          <a:bodyPr rtlCol="0"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4485" y="2505075"/>
            <a:ext cx="4572000" cy="3200400"/>
          </a:xfrm>
        </p:spPr>
        <p:txBody>
          <a:bodyPr rtlCol="0">
            <a:normAutofit/>
          </a:bodyPr>
          <a:lstStyle>
            <a:lvl1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lnSpc>
                <a:spcPts val="2600"/>
              </a:lnSpc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설명 자료 제목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화분의 네 선인장 사진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5757" y="1008063"/>
            <a:ext cx="6920849" cy="2054388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시각장애인 </a:t>
            </a:r>
            <a:r>
              <a:rPr lang="ko-KR" altLang="en-US" dirty="0" err="1"/>
              <a:t>경구약</a:t>
            </a:r>
            <a:r>
              <a:rPr lang="ko-KR" altLang="en-US" dirty="0"/>
              <a:t> 섭취 </a:t>
            </a:r>
            <a:r>
              <a:rPr lang="en-US" altLang="ko-KR" dirty="0"/>
              <a:t>&amp; </a:t>
            </a:r>
            <a:r>
              <a:rPr lang="ko-KR" altLang="en-US" dirty="0"/>
              <a:t>물품보관 도우미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인텔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과정 프로젝트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25725-1D4B-4FD6-CCA6-EAA3D768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BCA814E6-7079-D674-F867-2987C7B55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C8B149-A9F1-7081-FF20-EB3C678F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1-3: </a:t>
            </a:r>
            <a:r>
              <a:rPr lang="ko-KR" altLang="en-US" dirty="0"/>
              <a:t>약 제거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391B82-3960-B5AB-B089-405A5A1DE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2AE8FE-0DC4-D63E-2C3F-FEB723110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설정버튼 </a:t>
            </a:r>
            <a:r>
              <a:rPr lang="en-US" altLang="ko-KR" dirty="0"/>
              <a:t>-&gt; </a:t>
            </a:r>
            <a:r>
              <a:rPr lang="ko-KR" altLang="en-US" dirty="0" err="1"/>
              <a:t>약제거</a:t>
            </a:r>
            <a:endParaRPr lang="ko-KR" altLang="en-US" dirty="0"/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BA7CF0FF-A661-2C19-52BB-ED526894EAF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C5A763EA-E90F-7AD6-260B-5974B6510E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DEA7CEC-5150-7726-289B-D4944C147FC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몇번 소켓의 약을 제거하시겠습니까</a:t>
            </a:r>
            <a:r>
              <a:rPr lang="en-US" altLang="ko-KR" noProof="1"/>
              <a:t>?</a:t>
            </a:r>
          </a:p>
          <a:p>
            <a:pPr rtl="0"/>
            <a:r>
              <a:rPr lang="ko-KR" altLang="en-US" noProof="1"/>
              <a:t>마이크</a:t>
            </a:r>
            <a:r>
              <a:rPr lang="en-US" altLang="ko-KR" noProof="1"/>
              <a:t>: 3</a:t>
            </a:r>
            <a:r>
              <a:rPr lang="ko-KR" altLang="en-US" noProof="1"/>
              <a:t>번</a:t>
            </a:r>
            <a:endParaRPr lang="en-US" altLang="ko-KR" noProof="1"/>
          </a:p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3</a:t>
            </a:r>
            <a:r>
              <a:rPr lang="ko-KR" altLang="en-US" noProof="1"/>
              <a:t>번 소켓에는 위염약이 들어있습니다</a:t>
            </a:r>
            <a:r>
              <a:rPr lang="en-US" altLang="ko-KR" noProof="1"/>
              <a:t>. </a:t>
            </a:r>
            <a:r>
              <a:rPr lang="ko-KR" altLang="en-US" noProof="1"/>
              <a:t>제거하시겠습니까</a:t>
            </a:r>
            <a:r>
              <a:rPr lang="en-US" altLang="ko-KR" noProof="1"/>
              <a:t>?</a:t>
            </a:r>
          </a:p>
          <a:p>
            <a:pPr rtl="0"/>
            <a:r>
              <a:rPr lang="en-US" altLang="ko-KR" noProof="1"/>
              <a:t>-&gt; Y</a:t>
            </a:r>
            <a:r>
              <a:rPr lang="ko-KR" altLang="en-US" noProof="1"/>
              <a:t>버튼 누르기</a:t>
            </a:r>
            <a:endParaRPr lang="en-US" altLang="ko-KR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5C770DEF-3A05-C918-92BA-0D3379CC8F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2E63B7-81AD-B6F8-9F48-AAE3BCCE72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C48B012-5FD2-5CAF-3878-433E3603B0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ko-KR" altLang="en-US" noProof="1"/>
              <a:t>위염약은 </a:t>
            </a:r>
            <a:r>
              <a:rPr lang="en-US" altLang="ko-KR" noProof="1"/>
              <a:t>3</a:t>
            </a:r>
            <a:r>
              <a:rPr lang="ko-KR" altLang="en-US" noProof="1"/>
              <a:t>번 소켓에 있습니다</a:t>
            </a:r>
            <a:r>
              <a:rPr lang="en-US" altLang="ko-KR" noProof="1"/>
              <a:t>.</a:t>
            </a:r>
          </a:p>
          <a:p>
            <a:pPr rtl="0"/>
            <a:r>
              <a:rPr lang="en-US" altLang="ko-KR" noProof="1"/>
              <a:t>3</a:t>
            </a:r>
            <a:r>
              <a:rPr lang="ko-KR" altLang="en-US" noProof="1"/>
              <a:t>번 소켓상자를 지금 빼서 약을 제거하신후 상자를 다시 넣어주세요</a:t>
            </a:r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2726CF3D-B485-5DC4-D545-41843FEC17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594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3C05E-D437-5FFF-C8CA-32D75508B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7341DF99-CE62-7437-38E1-44BAC0EFDC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63FC1C3-DFCB-CAB2-2473-DC1A4228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2: </a:t>
            </a:r>
            <a:r>
              <a:rPr lang="ko-KR" altLang="en-US" dirty="0"/>
              <a:t>소켓버튼 누르기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135840-C575-0337-D80E-8A7F5ED3B8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E864A3A-7962-A676-F092-BD5F5DEC5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소켓버튼</a:t>
            </a:r>
            <a:r>
              <a:rPr lang="en-US" altLang="ko-KR" dirty="0"/>
              <a:t>(1~8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누르기</a:t>
            </a:r>
            <a:endParaRPr lang="en-US" altLang="ko-KR" dirty="0"/>
          </a:p>
          <a:p>
            <a:pPr rtl="0"/>
            <a:r>
              <a:rPr lang="ko-KR" altLang="en-US" dirty="0"/>
              <a:t>예</a:t>
            </a:r>
            <a:r>
              <a:rPr lang="en-US" altLang="ko-KR" dirty="0"/>
              <a:t>) 3</a:t>
            </a:r>
            <a:r>
              <a:rPr lang="ko-KR" altLang="en-US" dirty="0"/>
              <a:t>번 소켓 버튼 누르기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E814AAE2-A61A-588F-BC89-A0D945B41855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5628911A-9449-8652-C65C-1F8B0DEEED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F5E6E2-346F-C9D5-4854-A16D218B35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현재 </a:t>
            </a:r>
            <a:r>
              <a:rPr lang="en-US" altLang="ko-KR" noProof="1"/>
              <a:t>3</a:t>
            </a:r>
            <a:r>
              <a:rPr lang="ko-KR" altLang="en-US" noProof="1"/>
              <a:t>번 소켓에는 위염약이 들어있습니다</a:t>
            </a:r>
            <a:r>
              <a:rPr lang="en-US" altLang="ko-KR" noProof="1"/>
              <a:t>. </a:t>
            </a:r>
            <a:r>
              <a:rPr lang="ko-KR" altLang="en-US" noProof="1"/>
              <a:t>섭취하시겠습니까</a:t>
            </a:r>
            <a:r>
              <a:rPr lang="en-US" altLang="ko-KR" noProof="1"/>
              <a:t>?</a:t>
            </a:r>
          </a:p>
          <a:p>
            <a:pPr rtl="0"/>
            <a:endParaRPr lang="en-US" altLang="ko-KR" noProof="1"/>
          </a:p>
          <a:p>
            <a:pPr rtl="0"/>
            <a:r>
              <a:rPr lang="en-US" altLang="ko-KR" noProof="1"/>
              <a:t>Y or N</a:t>
            </a:r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C626648B-228C-BC87-6F43-5FE65831E5E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F6A3B-3BD2-7A7E-D4EA-67409A66A8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A90592E-F62C-FA46-25DD-C0173EB2E7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en-US" altLang="ko-KR" noProof="1"/>
              <a:t>Y:</a:t>
            </a:r>
            <a:r>
              <a:rPr lang="ko-KR" altLang="en-US" noProof="1"/>
              <a:t> </a:t>
            </a:r>
            <a:r>
              <a:rPr lang="en-US" altLang="ko-KR" noProof="1"/>
              <a:t>3</a:t>
            </a:r>
            <a:r>
              <a:rPr lang="ko-KR" altLang="en-US" noProof="1"/>
              <a:t>번 소켓상자를 지금 빼서 약을 섭취하신 후 상자를 다시 넣어주세요</a:t>
            </a:r>
            <a:endParaRPr lang="en-US" altLang="ko-KR" noProof="1"/>
          </a:p>
          <a:p>
            <a:pPr rtl="0"/>
            <a:r>
              <a:rPr lang="en-US" altLang="ko-KR" noProof="1"/>
              <a:t>N: </a:t>
            </a:r>
            <a:r>
              <a:rPr lang="ko-KR" altLang="en-US" noProof="1"/>
              <a:t>스탠바이</a:t>
            </a:r>
            <a:endParaRPr lang="en-US" altLang="ko-KR" noProof="1"/>
          </a:p>
          <a:p>
            <a:pPr rtl="0"/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160BA53B-F727-2395-2402-302C2FDAA20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9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965B6-8235-7BA7-FBDF-C276C1F0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CD413B5C-A58C-C0A8-1AC0-AF7A62183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15AF2B-6BE4-D7AD-175B-EE97853A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2-1: </a:t>
            </a:r>
            <a:r>
              <a:rPr lang="ko-KR" altLang="en-US" dirty="0"/>
              <a:t>소켓버튼 누르기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6E7D69-A348-2974-9D07-8C4AB492C8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DCA0082-84D3-8956-EAD0-CB71030294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소켓버튼</a:t>
            </a:r>
            <a:r>
              <a:rPr lang="en-US" altLang="ko-KR" dirty="0"/>
              <a:t>(1~8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누르기</a:t>
            </a:r>
            <a:endParaRPr lang="en-US" altLang="ko-KR" dirty="0"/>
          </a:p>
          <a:p>
            <a:pPr rtl="0"/>
            <a:r>
              <a:rPr lang="ko-KR" altLang="en-US" dirty="0"/>
              <a:t>예</a:t>
            </a:r>
            <a:r>
              <a:rPr lang="en-US" altLang="ko-KR" dirty="0"/>
              <a:t>) 5</a:t>
            </a:r>
            <a:r>
              <a:rPr lang="ko-KR" altLang="en-US" dirty="0"/>
              <a:t>번 소켓 버튼 누르기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F98B08B7-C059-29DB-53C0-C5D6AD0C530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6501A5B2-17E8-AAFA-7140-0A143C9FE9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557395C-2C51-31D7-697A-BAF35914E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현재 </a:t>
            </a:r>
            <a:r>
              <a:rPr lang="en-US" altLang="ko-KR" noProof="1"/>
              <a:t>5</a:t>
            </a:r>
            <a:r>
              <a:rPr lang="ko-KR" altLang="en-US" noProof="1"/>
              <a:t>번 소켓에는 커터칼이 들어있습니다</a:t>
            </a:r>
            <a:endParaRPr lang="en-US" altLang="ko-KR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5566397C-22AA-1065-C439-11B814C66A5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DD1BF-5132-9B11-9016-5A782E6898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9FCB98A-593F-DA5D-B5E0-1E5C9AA686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dirty="0"/>
              <a:t>스탠바이</a:t>
            </a:r>
            <a:endParaRPr lang="en-US" altLang="ko-KR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D6A173A5-4EE6-EF3F-5361-CD13772D68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50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D58D1-DCE2-51AB-398F-41387867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E00A85BB-CB50-0A55-22C4-3DFF9D4A58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F3D798-85EC-76BC-1DCA-5EBE0D73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3: </a:t>
            </a:r>
            <a:r>
              <a:rPr lang="ko-KR" altLang="en-US" dirty="0"/>
              <a:t>물건묘사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8B8115-2BDF-3F23-21B6-4EEE89B2E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8C15D8-601E-5195-F9D4-916BFD6F30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스테이지에 </a:t>
            </a:r>
            <a:r>
              <a:rPr lang="ko-KR" altLang="en-US" dirty="0" err="1"/>
              <a:t>물건올려놓기</a:t>
            </a:r>
            <a:endParaRPr lang="ko-KR" altLang="en-US" dirty="0"/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495E0EBC-ADD8-2C33-937A-BB4B8AA613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580F54F8-4EBB-79C1-CE3E-EBD9B37C78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B3BEF4A-C96F-3D40-8E10-6CA007A187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설정버튼 </a:t>
            </a:r>
            <a:r>
              <a:rPr lang="en-US" altLang="ko-KR" noProof="1"/>
              <a:t>-&gt; </a:t>
            </a:r>
            <a:r>
              <a:rPr lang="ko-KR" altLang="en-US" noProof="1"/>
              <a:t>물건설명</a:t>
            </a:r>
            <a:endParaRPr lang="en-US" altLang="ko-KR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A7E9392D-F06F-4D55-780C-8B9DF854A2F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7AFB9-8596-41EA-29A9-CDB9CC6816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7900633-7D35-9E56-196F-014429D4CF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en-US" altLang="ko-KR" noProof="1"/>
              <a:t>Ex1)</a:t>
            </a:r>
            <a:r>
              <a:rPr lang="ko-KR" altLang="en-US" noProof="1"/>
              <a:t>현재 보이는 물건은 스크류 나사 입니다</a:t>
            </a:r>
            <a:r>
              <a:rPr lang="en-US" altLang="ko-KR" noProof="1"/>
              <a:t>.</a:t>
            </a:r>
          </a:p>
          <a:p>
            <a:pPr rtl="0"/>
            <a:endParaRPr lang="en-US" altLang="ko-KR" noProof="1"/>
          </a:p>
          <a:p>
            <a:pPr rtl="0"/>
            <a:r>
              <a:rPr lang="en-US" altLang="ko-KR" noProof="1"/>
              <a:t>Ex2) </a:t>
            </a:r>
            <a:r>
              <a:rPr lang="ko-KR" altLang="en-US" noProof="1"/>
              <a:t>현재 보이는 것은 여자와 남자의 사진입니다</a:t>
            </a:r>
            <a:r>
              <a:rPr lang="en-US" altLang="ko-KR" noProof="1"/>
              <a:t>. </a:t>
            </a:r>
          </a:p>
          <a:p>
            <a:pPr rtl="0"/>
            <a:endParaRPr lang="en-US" altLang="ko-KR" noProof="1"/>
          </a:p>
          <a:p>
            <a:pPr rtl="0"/>
            <a:endParaRPr lang="en-US" altLang="ko-KR" noProof="1"/>
          </a:p>
          <a:p>
            <a:pPr rtl="0"/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1C62B0CA-A519-0618-4D5F-E7365CC648A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89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1BB6D-0D2F-766D-A434-CD2FA3D7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365DF683-F05D-489C-170B-44DE9B52CA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5D9DA1-5546-D17C-61C5-B967BE78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3: </a:t>
            </a:r>
            <a:r>
              <a:rPr lang="ko-KR" altLang="en-US" dirty="0"/>
              <a:t>물건묘사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214FD-EA22-D819-5E03-5580DAE663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5B57CC3-8AAE-2450-8A6C-EE979FC8FE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스피커</a:t>
            </a:r>
            <a:r>
              <a:rPr lang="en-US" altLang="ko-KR" dirty="0"/>
              <a:t>:</a:t>
            </a:r>
          </a:p>
          <a:p>
            <a:pPr rtl="0"/>
            <a:r>
              <a:rPr lang="ko-KR" altLang="en-US" dirty="0"/>
              <a:t>물건을 집어넣으시겠습니까</a:t>
            </a:r>
            <a:r>
              <a:rPr lang="en-US" altLang="ko-KR" dirty="0"/>
              <a:t>?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/>
              <a:t>-&gt; Y</a:t>
            </a:r>
            <a:r>
              <a:rPr lang="ko-KR" altLang="en-US" dirty="0"/>
              <a:t>버튼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5B6500E3-A1CD-AADF-C80B-219540E3728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49E006C6-BAB5-87CE-AE9B-2EFBCF6F6B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STEP5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A297F65-3BF2-1939-3A8B-1521A8A9B1C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물건명을 짧게 말씀해주세요</a:t>
            </a:r>
            <a:r>
              <a:rPr lang="en-US" altLang="ko-KR" noProof="1"/>
              <a:t>.</a:t>
            </a:r>
          </a:p>
          <a:p>
            <a:pPr rtl="0"/>
            <a:r>
              <a:rPr lang="ko-KR" altLang="en-US" noProof="1"/>
              <a:t>마이크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커터칼</a:t>
            </a:r>
            <a:endParaRPr lang="en-US" altLang="ko-KR" noProof="1"/>
          </a:p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커터칼이 맞습니까</a:t>
            </a:r>
            <a:r>
              <a:rPr lang="en-US" altLang="ko-KR" noProof="1"/>
              <a:t>?</a:t>
            </a:r>
          </a:p>
          <a:p>
            <a:pPr rtl="0"/>
            <a:r>
              <a:rPr lang="en-US" altLang="ko-KR" noProof="1"/>
              <a:t>-&gt;Y</a:t>
            </a:r>
            <a:r>
              <a:rPr lang="ko-KR" altLang="en-US" noProof="1"/>
              <a:t>버튼</a:t>
            </a:r>
            <a:endParaRPr lang="en-US" altLang="ko-KR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F037034C-DBA6-59A6-A0E2-39FE6ED4C8B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8B74B-C3F0-A4CC-8720-CD4B5E6D32B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STEP6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CF52A84-7640-00C8-F225-915F68B9086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ko-KR" altLang="en-US" noProof="1"/>
              <a:t>커터칼을 </a:t>
            </a:r>
            <a:r>
              <a:rPr lang="en-US" altLang="ko-KR" noProof="1"/>
              <a:t>7</a:t>
            </a:r>
            <a:r>
              <a:rPr lang="ko-KR" altLang="en-US" noProof="1"/>
              <a:t>번 소켓상자에 넣어주세요</a:t>
            </a:r>
            <a:r>
              <a:rPr lang="en-US" altLang="ko-KR" noProof="1"/>
              <a:t>.</a:t>
            </a:r>
          </a:p>
          <a:p>
            <a:pPr rtl="0"/>
            <a:endParaRPr lang="en-US" altLang="ko-KR" noProof="1"/>
          </a:p>
          <a:p>
            <a:pPr rtl="0"/>
            <a:r>
              <a:rPr lang="en-US" altLang="ko-KR" noProof="1"/>
              <a:t>7</a:t>
            </a:r>
            <a:r>
              <a:rPr lang="ko-KR" altLang="en-US" noProof="1"/>
              <a:t>번 소켓장자를 빼서 물건을 넣으신 후 상자를 넣어 주세요</a:t>
            </a:r>
            <a:endParaRPr lang="en-US" altLang="ko-KR" noProof="1"/>
          </a:p>
          <a:p>
            <a:pPr rtl="0"/>
            <a:endParaRPr lang="en-US" altLang="ko-KR" noProof="1"/>
          </a:p>
          <a:p>
            <a:pPr rtl="0"/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BFCBA267-AB82-F3C5-9926-AA313E30BCB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92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499"/>
          </a:xfrm>
        </p:spPr>
        <p:txBody>
          <a:bodyPr/>
          <a:lstStyle/>
          <a:p>
            <a:r>
              <a:rPr lang="ko-KR" altLang="en-US" dirty="0" smtClean="0"/>
              <a:t>기능 구현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smtClean="0"/>
              <a:t>20XX</a:t>
            </a:r>
            <a:r>
              <a:rPr lang="ko-KR" altLang="en-US" smtClean="0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smtClean="0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70" y="1251898"/>
            <a:ext cx="4034118" cy="51063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19" y="1226766"/>
            <a:ext cx="3872752" cy="51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2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499"/>
          </a:xfrm>
        </p:spPr>
        <p:txBody>
          <a:bodyPr/>
          <a:lstStyle/>
          <a:p>
            <a:r>
              <a:rPr lang="ko-KR" altLang="en-US" dirty="0" smtClean="0"/>
              <a:t>기능 구현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smtClean="0"/>
              <a:t>20XX</a:t>
            </a:r>
            <a:r>
              <a:rPr lang="ko-KR" altLang="en-US" smtClean="0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smtClean="0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22" y="1203068"/>
            <a:ext cx="3801036" cy="50618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78" y="1196004"/>
            <a:ext cx="3655481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3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6499"/>
          </a:xfrm>
        </p:spPr>
        <p:txBody>
          <a:bodyPr/>
          <a:lstStyle/>
          <a:p>
            <a:r>
              <a:rPr lang="ko-KR" altLang="en-US" dirty="0" smtClean="0"/>
              <a:t>기능 구현 </a:t>
            </a:r>
            <a:r>
              <a:rPr lang="ko-KR" altLang="en-US" dirty="0" err="1" smtClean="0"/>
              <a:t>플로우</a:t>
            </a:r>
            <a:r>
              <a:rPr lang="ko-KR" altLang="en-US" dirty="0" smtClean="0"/>
              <a:t> 차트 </a:t>
            </a:r>
            <a:r>
              <a:rPr lang="en-US" altLang="ko-KR" dirty="0" smtClean="0"/>
              <a:t>- 3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altLang="ko-KR" smtClean="0"/>
              <a:t>20XX</a:t>
            </a:r>
            <a:r>
              <a:rPr lang="ko-KR" altLang="en-US" smtClean="0"/>
              <a:t>년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ko-KR" altLang="en-US" smtClean="0"/>
              <a:t>설명 자료 제목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59" y="1542116"/>
            <a:ext cx="3291840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23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 rtlCol="0"/>
          <a:lstStyle/>
          <a:p>
            <a:pPr rtl="0"/>
            <a:r>
              <a:rPr lang="ko-KR" altLang="en-US" dirty="0"/>
              <a:t>프로젝트 배경 소개</a:t>
            </a:r>
          </a:p>
        </p:txBody>
      </p:sp>
      <p:pic>
        <p:nvPicPr>
          <p:cNvPr id="10" name="그림 개체 틀 9" descr="흰색 화분의 세 다육 식물 사진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608155"/>
            <a:ext cx="9144000" cy="2286000"/>
          </a:xfr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400" y="4002055"/>
            <a:ext cx="7287768" cy="1880272"/>
          </a:xfrm>
        </p:spPr>
        <p:txBody>
          <a:bodyPr rtlCol="0">
            <a:normAutofit fontScale="92500"/>
          </a:bodyPr>
          <a:lstStyle/>
          <a:p>
            <a:pPr rtl="0"/>
            <a:r>
              <a:rPr lang="en-US" altLang="ko-KR" dirty="0"/>
              <a:t>-  2025</a:t>
            </a:r>
            <a:r>
              <a:rPr lang="ko-KR" altLang="en-US" dirty="0"/>
              <a:t>년 현재까지도 시각장애인들의 처방약 보관 및 섭취는 큰 해결과제로 남아 있으며</a:t>
            </a:r>
            <a:r>
              <a:rPr lang="en-US" altLang="ko-KR" dirty="0"/>
              <a:t>, 2024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월부로 약제봉투에 점자표기 법안이 통과되었지만 기준이 명확하지 않아 실질적 효과를 얻기에는 시간이 필요할 것으로 보임</a:t>
            </a:r>
            <a:r>
              <a:rPr lang="en-US" altLang="ko-KR" dirty="0"/>
              <a:t>.(</a:t>
            </a:r>
            <a:r>
              <a:rPr lang="ko-KR" altLang="en-US" dirty="0"/>
              <a:t>약사공론</a:t>
            </a:r>
            <a:r>
              <a:rPr lang="en-US" altLang="ko-KR" dirty="0"/>
              <a:t>. 2022.10.11)</a:t>
            </a:r>
          </a:p>
          <a:p>
            <a:pPr rtl="0"/>
            <a:r>
              <a:rPr lang="en-US" altLang="ko-KR" dirty="0"/>
              <a:t>- </a:t>
            </a:r>
            <a:r>
              <a:rPr lang="ko-KR" altLang="en-US" dirty="0"/>
              <a:t>시각장애인들이 약을 구분하지 못해 </a:t>
            </a:r>
            <a:r>
              <a:rPr lang="ko-KR" altLang="en-US" dirty="0" err="1"/>
              <a:t>잘못복용하거나</a:t>
            </a:r>
            <a:r>
              <a:rPr lang="ko-KR" altLang="en-US" dirty="0"/>
              <a:t> 심지어 사망하는 경우도 발생</a:t>
            </a:r>
            <a:r>
              <a:rPr lang="en-US" altLang="ko-KR" dirty="0"/>
              <a:t>(</a:t>
            </a:r>
            <a:r>
              <a:rPr lang="ko-KR" altLang="en-US" dirty="0" err="1"/>
              <a:t>뉴스더보이스</a:t>
            </a:r>
            <a:r>
              <a:rPr lang="ko-KR" altLang="en-US" dirty="0"/>
              <a:t> </a:t>
            </a:r>
            <a:r>
              <a:rPr lang="en-US" altLang="ko-KR" dirty="0"/>
              <a:t>2022.5.9)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 rtlCol="0"/>
          <a:lstStyle/>
          <a:p>
            <a:pPr rtl="0"/>
            <a:r>
              <a:rPr lang="ko-KR" altLang="en-US" dirty="0"/>
              <a:t>해결과제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약을 구분하기 어려움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1" y="1874837"/>
            <a:ext cx="4644005" cy="701309"/>
          </a:xfrm>
        </p:spPr>
        <p:txBody>
          <a:bodyPr rtlCol="0" anchor="b">
            <a:normAutofit/>
          </a:bodyPr>
          <a:lstStyle/>
          <a:p>
            <a:pPr rtl="0"/>
            <a:r>
              <a:rPr lang="ko-KR" altLang="en-US" dirty="0"/>
              <a:t>약을 언제 얼만큼 복용해야 </a:t>
            </a:r>
            <a:r>
              <a:rPr lang="ko-KR" altLang="en-US"/>
              <a:t>하는지 </a:t>
            </a:r>
            <a:r>
              <a:rPr lang="ko-KR" altLang="en-US" dirty="0" err="1"/>
              <a:t>기억해야하는</a:t>
            </a:r>
            <a:r>
              <a:rPr lang="ko-KR" altLang="en-US" dirty="0"/>
              <a:t> 함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1083942"/>
          </a:xfrm>
        </p:spPr>
        <p:txBody>
          <a:bodyPr rtlCol="0"/>
          <a:lstStyle/>
          <a:p>
            <a:pPr rtl="0"/>
            <a:r>
              <a:rPr lang="ko-KR" altLang="en-US" dirty="0"/>
              <a:t>점자가 </a:t>
            </a:r>
            <a:r>
              <a:rPr lang="ko-KR" altLang="en-US" dirty="0" err="1"/>
              <a:t>찍혀있지</a:t>
            </a:r>
            <a:r>
              <a:rPr lang="ko-KR" altLang="en-US" dirty="0"/>
              <a:t> 않은 약이 대부분임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 err="1"/>
              <a:t>찍혀있더라도</a:t>
            </a:r>
            <a:r>
              <a:rPr lang="ko-KR" altLang="en-US" dirty="0"/>
              <a:t> 어디에 </a:t>
            </a:r>
            <a:r>
              <a:rPr lang="ko-KR" altLang="en-US" dirty="0" err="1"/>
              <a:t>어떤약이</a:t>
            </a:r>
            <a:r>
              <a:rPr lang="ko-KR" altLang="en-US" dirty="0"/>
              <a:t> 있는지 기억해야 하는 문제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68510" y="2650141"/>
            <a:ext cx="4114800" cy="914400"/>
          </a:xfrm>
        </p:spPr>
        <p:txBody>
          <a:bodyPr rtlCol="0"/>
          <a:lstStyle/>
          <a:p>
            <a:pPr rtl="0"/>
            <a:r>
              <a:rPr lang="ko-KR" altLang="en-US" dirty="0"/>
              <a:t>약 섭취 내용에 관한 점자 역시 부재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rtlCol="0"/>
          <a:lstStyle/>
          <a:p>
            <a:pPr rtl="0"/>
            <a:r>
              <a:rPr lang="ko-KR" altLang="en-US" dirty="0"/>
              <a:t>약 이외의 물건도 찾기가 어려움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 rtlCol="0"/>
          <a:lstStyle/>
          <a:p>
            <a:pPr rtl="0"/>
            <a:r>
              <a:rPr lang="ko-KR" altLang="en-US" dirty="0"/>
              <a:t>열쇠</a:t>
            </a:r>
            <a:r>
              <a:rPr lang="en-US" altLang="ko-KR" dirty="0"/>
              <a:t>, </a:t>
            </a:r>
            <a:r>
              <a:rPr lang="ko-KR" altLang="en-US" dirty="0" err="1"/>
              <a:t>커터칼</a:t>
            </a:r>
            <a:r>
              <a:rPr lang="en-US" altLang="ko-KR" dirty="0"/>
              <a:t>, </a:t>
            </a:r>
            <a:r>
              <a:rPr lang="ko-KR" altLang="en-US" dirty="0"/>
              <a:t>반지 등의 작은 물건을 쉽게 보관하고 </a:t>
            </a:r>
            <a:r>
              <a:rPr lang="ko-KR" altLang="en-US" dirty="0" err="1"/>
              <a:t>찾을수</a:t>
            </a:r>
            <a:r>
              <a:rPr lang="ko-KR" altLang="en-US" dirty="0"/>
              <a:t> 있도록 하는 과제</a:t>
            </a:r>
          </a:p>
        </p:txBody>
      </p:sp>
      <p:pic>
        <p:nvPicPr>
          <p:cNvPr id="40" name="그림 개체 틀 39" descr="도자기 꽃 화분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날짜 개체 틀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45" name="바닥글 개체 틀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3</a:t>
            </a:fld>
            <a:endParaRPr lang="ko-KR" altLang="en-US"/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35E7CEAD-5326-A584-4537-062F62FBF8BC}"/>
              </a:ext>
            </a:extLst>
          </p:cNvPr>
          <p:cNvSpPr txBox="1">
            <a:spLocks/>
          </p:cNvSpPr>
          <p:nvPr/>
        </p:nvSpPr>
        <p:spPr>
          <a:xfrm>
            <a:off x="6511986" y="3588544"/>
            <a:ext cx="4841814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손에 쥔 물건이 무엇인지 </a:t>
            </a:r>
            <a:r>
              <a:rPr lang="ko-KR" altLang="en-US" dirty="0" err="1"/>
              <a:t>판별어려운</a:t>
            </a:r>
            <a:r>
              <a:rPr lang="ko-KR" altLang="en-US" dirty="0"/>
              <a:t> 경우</a:t>
            </a:r>
          </a:p>
        </p:txBody>
      </p:sp>
      <p:sp>
        <p:nvSpPr>
          <p:cNvPr id="9" name="텍스트 개체 틀 15">
            <a:extLst>
              <a:ext uri="{FF2B5EF4-FFF2-40B4-BE49-F238E27FC236}">
                <a16:creationId xmlns:a16="http://schemas.microsoft.com/office/drawing/2014/main" id="{999C89E0-BE37-1ECE-BE36-7AB8B9037226}"/>
              </a:ext>
            </a:extLst>
          </p:cNvPr>
          <p:cNvSpPr txBox="1">
            <a:spLocks/>
          </p:cNvSpPr>
          <p:nvPr/>
        </p:nvSpPr>
        <p:spPr>
          <a:xfrm>
            <a:off x="6511986" y="4080501"/>
            <a:ext cx="4114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AI </a:t>
            </a:r>
            <a:r>
              <a:rPr lang="ko-KR" altLang="en-US" dirty="0"/>
              <a:t>이미지 인식을 통해 자세히 묘사해주는 기능 추가</a:t>
            </a:r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 rtlCol="0"/>
          <a:lstStyle/>
          <a:p>
            <a:pPr rtl="0"/>
            <a:r>
              <a:rPr lang="ko-KR" altLang="en-US"/>
              <a:t>해결 방법</a:t>
            </a:r>
          </a:p>
        </p:txBody>
      </p:sp>
      <p:pic>
        <p:nvPicPr>
          <p:cNvPr id="149" name="그림 개체 틀 148" descr="청사진을 보며 웃고 있는 두 여성의 사진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9" y="1691640"/>
            <a:ext cx="4755823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n-US" altLang="ko-KR" dirty="0"/>
              <a:t>OCR </a:t>
            </a:r>
            <a:r>
              <a:rPr lang="ko-KR" altLang="en-US" dirty="0"/>
              <a:t>인식 </a:t>
            </a:r>
            <a:r>
              <a:rPr lang="en-US" altLang="ko-KR" dirty="0"/>
              <a:t>+ </a:t>
            </a:r>
            <a:r>
              <a:rPr lang="ko-KR" altLang="en-US" dirty="0"/>
              <a:t>음성인식을 통해 정보 입력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 rtlCol="0"/>
          <a:lstStyle/>
          <a:p>
            <a:pPr rtl="0"/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/>
              <a:t>8</a:t>
            </a:r>
            <a:r>
              <a:rPr lang="ko-KR" altLang="en-US" dirty="0"/>
              <a:t>개의 격리된 보관 장소에       약제</a:t>
            </a:r>
            <a:r>
              <a:rPr lang="en-US" altLang="ko-KR" dirty="0"/>
              <a:t>/</a:t>
            </a:r>
            <a:r>
              <a:rPr lang="ko-KR" altLang="en-US" dirty="0"/>
              <a:t>물품보관</a:t>
            </a:r>
            <a:r>
              <a:rPr lang="en-US" altLang="ko-KR" dirty="0"/>
              <a:t>(8</a:t>
            </a:r>
            <a:r>
              <a:rPr lang="ko-KR" altLang="en-US" dirty="0"/>
              <a:t>개 이상도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 rtlCol="0"/>
          <a:lstStyle/>
          <a:p>
            <a:pPr rtl="0"/>
            <a:endParaRPr lang="en-US" altLang="ko-KR" dirty="0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5321646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번호를 누르면 약제</a:t>
            </a:r>
            <a:r>
              <a:rPr lang="en-US" altLang="ko-KR" dirty="0"/>
              <a:t>/</a:t>
            </a:r>
            <a:r>
              <a:rPr lang="ko-KR" altLang="en-US" dirty="0"/>
              <a:t>물품에 대한 자동 설명</a:t>
            </a:r>
          </a:p>
        </p:txBody>
      </p:sp>
      <p:sp>
        <p:nvSpPr>
          <p:cNvPr id="106" name="텍스트 개체 틀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2" name="텍스트 개체 틀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5129968" cy="33832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/>
              <a:t>원터치 버튼으로 </a:t>
            </a:r>
            <a:r>
              <a:rPr lang="ko-KR" altLang="en-US" dirty="0" err="1"/>
              <a:t>현재섭취해야할</a:t>
            </a:r>
            <a:r>
              <a:rPr lang="ko-KR" altLang="en-US" dirty="0"/>
              <a:t> 약 설명</a:t>
            </a:r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34" name="날짜 개체 틀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35" name="바닥글 개체 틀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</a:p>
        </p:txBody>
      </p: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 rtlCol="0"/>
          <a:lstStyle/>
          <a:p>
            <a:pPr rtl="0"/>
            <a:r>
              <a:rPr lang="ko-KR" altLang="en-US" dirty="0"/>
              <a:t>제품 주요 파트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미니</a:t>
            </a:r>
            <a:r>
              <a:rPr lang="en-US" altLang="ko-KR" dirty="0"/>
              <a:t>PC (</a:t>
            </a:r>
            <a:r>
              <a:rPr lang="ko-KR" altLang="en-US" dirty="0" err="1"/>
              <a:t>젯슨나노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637743"/>
          </a:xfrm>
        </p:spPr>
        <p:txBody>
          <a:bodyPr rtlCol="0"/>
          <a:lstStyle/>
          <a:p>
            <a:pPr rtl="0"/>
            <a:r>
              <a:rPr lang="ko-KR" altLang="en-US"/>
              <a:t>전체적인 기능 </a:t>
            </a:r>
            <a:r>
              <a:rPr lang="ko-KR" altLang="en-US" dirty="0" err="1"/>
              <a:t>촐괄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9922" y="3061354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마이크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9922" y="3537271"/>
            <a:ext cx="2286000" cy="685800"/>
          </a:xfrm>
        </p:spPr>
        <p:txBody>
          <a:bodyPr rtlCol="0"/>
          <a:lstStyle/>
          <a:p>
            <a:pPr rtl="0"/>
            <a:r>
              <a:rPr lang="ko-KR" altLang="en-US" dirty="0"/>
              <a:t>사용자의 음성인식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카메라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566353"/>
          </a:xfrm>
        </p:spPr>
        <p:txBody>
          <a:bodyPr rtlCol="0"/>
          <a:lstStyle/>
          <a:p>
            <a:pPr rtl="0"/>
            <a:r>
              <a:rPr lang="ko-KR" altLang="en-US" dirty="0"/>
              <a:t>약제</a:t>
            </a:r>
            <a:r>
              <a:rPr lang="en-US" altLang="ko-KR" dirty="0"/>
              <a:t>/</a:t>
            </a:r>
            <a:r>
              <a:rPr lang="ko-KR" altLang="en-US" dirty="0"/>
              <a:t>물품 인식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57506" y="3061354"/>
            <a:ext cx="2286000" cy="4572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버튼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7506" y="3524257"/>
            <a:ext cx="2286000" cy="1371600"/>
          </a:xfrm>
        </p:spPr>
        <p:txBody>
          <a:bodyPr rtlCol="0"/>
          <a:lstStyle/>
          <a:p>
            <a:pPr rtl="0"/>
            <a:r>
              <a:rPr lang="ko-KR" altLang="en-US" dirty="0"/>
              <a:t>해당 보관 소켓의 번호이자 버튼으로 작동함</a:t>
            </a:r>
          </a:p>
        </p:txBody>
      </p:sp>
      <p:pic>
        <p:nvPicPr>
          <p:cNvPr id="49" name="그림 개체 틀 48" descr="걸려 있는 빈 간판 &#10;사진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5</a:t>
            </a:fld>
            <a:endParaRPr lang="ko-KR" altLang="en-US"/>
          </a:p>
        </p:txBody>
      </p:sp>
      <p:sp>
        <p:nvSpPr>
          <p:cNvPr id="7" name="텍스트 개체 틀 11">
            <a:extLst>
              <a:ext uri="{FF2B5EF4-FFF2-40B4-BE49-F238E27FC236}">
                <a16:creationId xmlns:a16="http://schemas.microsoft.com/office/drawing/2014/main" id="{4985F23D-2AE6-C9A9-2BB5-5BCE3B94745C}"/>
              </a:ext>
            </a:extLst>
          </p:cNvPr>
          <p:cNvSpPr txBox="1">
            <a:spLocks/>
          </p:cNvSpPr>
          <p:nvPr/>
        </p:nvSpPr>
        <p:spPr>
          <a:xfrm>
            <a:off x="603628" y="4277712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소켓 센서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4101585B-1E68-FD15-0B1B-BFAE4F65BAB7}"/>
              </a:ext>
            </a:extLst>
          </p:cNvPr>
          <p:cNvSpPr txBox="1">
            <a:spLocks/>
          </p:cNvSpPr>
          <p:nvPr/>
        </p:nvSpPr>
        <p:spPr>
          <a:xfrm>
            <a:off x="603628" y="4753629"/>
            <a:ext cx="22860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사용자가 해당 소켓을 분리</a:t>
            </a:r>
            <a:r>
              <a:rPr lang="en-US" altLang="ko-KR" dirty="0"/>
              <a:t>/</a:t>
            </a:r>
            <a:r>
              <a:rPr lang="ko-KR" altLang="en-US" dirty="0"/>
              <a:t>결합 했는지 인식</a:t>
            </a:r>
          </a:p>
        </p:txBody>
      </p:sp>
      <p:sp>
        <p:nvSpPr>
          <p:cNvPr id="16" name="텍스트 개체 틀 11">
            <a:extLst>
              <a:ext uri="{FF2B5EF4-FFF2-40B4-BE49-F238E27FC236}">
                <a16:creationId xmlns:a16="http://schemas.microsoft.com/office/drawing/2014/main" id="{17472539-731F-CF51-7A1A-DEB4788D7A5A}"/>
              </a:ext>
            </a:extLst>
          </p:cNvPr>
          <p:cNvSpPr txBox="1">
            <a:spLocks/>
          </p:cNvSpPr>
          <p:nvPr/>
        </p:nvSpPr>
        <p:spPr>
          <a:xfrm>
            <a:off x="3457506" y="4277712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인공지능 모델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5B9B02B4-19D2-DB61-9C5C-986E00443E4B}"/>
              </a:ext>
            </a:extLst>
          </p:cNvPr>
          <p:cNvSpPr txBox="1">
            <a:spLocks/>
          </p:cNvSpPr>
          <p:nvPr/>
        </p:nvSpPr>
        <p:spPr>
          <a:xfrm>
            <a:off x="3457506" y="4753629"/>
            <a:ext cx="2286000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ts val="2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약 이름</a:t>
            </a:r>
            <a:r>
              <a:rPr lang="en-US" altLang="ko-KR" dirty="0"/>
              <a:t>/</a:t>
            </a:r>
            <a:r>
              <a:rPr lang="ko-KR" altLang="en-US" dirty="0"/>
              <a:t>섭취방법 문자인식</a:t>
            </a:r>
            <a:r>
              <a:rPr lang="en-US" altLang="ko-KR" dirty="0"/>
              <a:t>(OCR</a:t>
            </a:r>
          </a:p>
          <a:p>
            <a:r>
              <a:rPr lang="ko-KR" altLang="en-US" dirty="0"/>
              <a:t>음성인식</a:t>
            </a:r>
            <a:r>
              <a:rPr lang="en-US" altLang="ko-KR" dirty="0"/>
              <a:t>(STT)/</a:t>
            </a:r>
            <a:r>
              <a:rPr lang="ko-KR" altLang="en-US" dirty="0"/>
              <a:t>문자읽기</a:t>
            </a:r>
            <a:r>
              <a:rPr lang="en-US" altLang="ko-KR" dirty="0"/>
              <a:t>(TTS)</a:t>
            </a:r>
          </a:p>
          <a:p>
            <a:r>
              <a:rPr lang="ko-KR" altLang="en-US" dirty="0"/>
              <a:t>그 외 이미지 해석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451" y="101726"/>
            <a:ext cx="5005466" cy="1325563"/>
          </a:xfrm>
        </p:spPr>
        <p:txBody>
          <a:bodyPr rtlCol="0"/>
          <a:lstStyle/>
          <a:p>
            <a:pPr rtl="0"/>
            <a:r>
              <a:rPr lang="ko-KR" altLang="en-US" dirty="0"/>
              <a:t>기본 제품 스케치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/>
              <a:t>설명 자료 제목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80900672-8D48-0D0E-E9C7-705BE4AEC5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713" t="5928" r="462" b="22938"/>
          <a:stretch/>
        </p:blipFill>
        <p:spPr>
          <a:xfrm>
            <a:off x="1500515" y="1300897"/>
            <a:ext cx="8875338" cy="4516222"/>
          </a:xfrm>
        </p:spPr>
      </p:pic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6" descr="다육 식물 화분을 들고 있는 여성의 사진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761" y="3513220"/>
            <a:ext cx="8933515" cy="1828799"/>
          </a:xfrm>
        </p:spPr>
        <p:txBody>
          <a:bodyPr rtlCol="0" anchor="ctr"/>
          <a:lstStyle/>
          <a:p>
            <a:pPr rtl="0"/>
            <a:r>
              <a:rPr lang="ko-KR" altLang="en-US" dirty="0"/>
              <a:t>제품시나리오 상세 설명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1-1: </a:t>
            </a:r>
            <a:r>
              <a:rPr lang="ko-KR" altLang="en-US" dirty="0"/>
              <a:t>병원에서 약을 받은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약 추가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약에 대한 간략한 설명 작성</a:t>
            </a:r>
            <a:endParaRPr lang="en-US" altLang="ko-KR" dirty="0"/>
          </a:p>
          <a:p>
            <a:pPr rtl="0"/>
            <a:r>
              <a:rPr lang="ko-KR" altLang="en-US" dirty="0"/>
              <a:t>예</a:t>
            </a:r>
            <a:r>
              <a:rPr lang="en-US" altLang="ko-KR" dirty="0"/>
              <a:t>) </a:t>
            </a:r>
          </a:p>
          <a:p>
            <a:pPr rtl="0"/>
            <a:r>
              <a:rPr lang="ko-KR" altLang="en-US" dirty="0" err="1"/>
              <a:t>위염약</a:t>
            </a:r>
            <a:endParaRPr lang="en-US" altLang="ko-KR" dirty="0"/>
          </a:p>
          <a:p>
            <a:pPr rtl="0"/>
            <a:r>
              <a:rPr lang="ko-KR" altLang="en-US" dirty="0"/>
              <a:t>하루</a:t>
            </a:r>
            <a:r>
              <a:rPr lang="en-US" altLang="ko-KR" dirty="0"/>
              <a:t>3</a:t>
            </a:r>
            <a:r>
              <a:rPr lang="ko-KR" altLang="en-US" dirty="0"/>
              <a:t>번 복용</a:t>
            </a:r>
            <a:endParaRPr lang="en-US" altLang="ko-KR" dirty="0"/>
          </a:p>
          <a:p>
            <a:pPr rtl="0"/>
            <a:endParaRPr lang="ko-KR" altLang="en-US" dirty="0"/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스테이지에 설명내용 올려놓고</a:t>
            </a:r>
            <a:endParaRPr lang="en-US" altLang="ko-KR" noProof="1"/>
          </a:p>
          <a:p>
            <a:pPr rtl="0"/>
            <a:endParaRPr lang="en-US" altLang="ko-KR" noProof="1"/>
          </a:p>
          <a:p>
            <a:pPr rtl="0"/>
            <a:r>
              <a:rPr lang="ko-KR" altLang="en-US" noProof="1"/>
              <a:t>설정버튼 누른 후</a:t>
            </a:r>
            <a:endParaRPr lang="en-US" altLang="ko-KR" noProof="1"/>
          </a:p>
          <a:p>
            <a:pPr rtl="0"/>
            <a:r>
              <a:rPr lang="en-US" altLang="ko-KR" noProof="1"/>
              <a:t>‘</a:t>
            </a:r>
            <a:r>
              <a:rPr lang="ko-KR" altLang="en-US" noProof="1"/>
              <a:t>약추가</a:t>
            </a:r>
            <a:r>
              <a:rPr lang="en-US" altLang="ko-KR" noProof="1"/>
              <a:t>’ -&gt; Y</a:t>
            </a:r>
            <a:endParaRPr lang="ko-KR" altLang="en-US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ko-KR" altLang="en-US" noProof="1"/>
              <a:t>약을 </a:t>
            </a:r>
            <a:r>
              <a:rPr lang="en-US" altLang="ko-KR" noProof="1"/>
              <a:t>3</a:t>
            </a:r>
            <a:r>
              <a:rPr lang="ko-KR" altLang="en-US" noProof="1"/>
              <a:t>번 소켓에 넣어주세요</a:t>
            </a:r>
            <a:endParaRPr lang="en-US" altLang="ko-KR" noProof="1"/>
          </a:p>
          <a:p>
            <a:pPr rtl="0"/>
            <a:r>
              <a:rPr lang="en-US" altLang="ko-KR" noProof="1"/>
              <a:t>3</a:t>
            </a:r>
            <a:r>
              <a:rPr lang="ko-KR" altLang="en-US" noProof="1"/>
              <a:t>번 소켓상자를 지금 빼서 약을 넣으신후 상자를 다시 넣어주세요</a:t>
            </a:r>
            <a:endParaRPr lang="en-US" altLang="ko-KR" noProof="1"/>
          </a:p>
          <a:p>
            <a:pPr rtl="0"/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58E5-BB36-4A60-F1CA-0CA1D1DA3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림 개체 틀 10">
            <a:extLst>
              <a:ext uri="{FF2B5EF4-FFF2-40B4-BE49-F238E27FC236}">
                <a16:creationId xmlns:a16="http://schemas.microsoft.com/office/drawing/2014/main" id="{E2FA7A7B-8688-D12A-A9BA-895D74A37A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998865-3483-2BA3-704D-68F6D63C5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ko-KR" altLang="en-US" dirty="0"/>
              <a:t>시나리오</a:t>
            </a:r>
            <a:r>
              <a:rPr lang="en-US" altLang="ko-KR" dirty="0"/>
              <a:t>1-2: </a:t>
            </a:r>
            <a:r>
              <a:rPr lang="ko-KR" altLang="en-US" dirty="0"/>
              <a:t>약 섭취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409A34-8583-BC9B-4592-C39C6AD20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STEP1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5F08ED8-7AAE-0390-8158-3B26FD63F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원터치 버튼 누르기</a:t>
            </a:r>
          </a:p>
        </p:txBody>
      </p:sp>
      <p:sp>
        <p:nvSpPr>
          <p:cNvPr id="42" name="날짜 개체 틀 41">
            <a:extLst>
              <a:ext uri="{FF2B5EF4-FFF2-40B4-BE49-F238E27FC236}">
                <a16:creationId xmlns:a16="http://schemas.microsoft.com/office/drawing/2014/main" id="{9F16B170-A8B7-8833-13BD-0A9DC849153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  <a:endParaRPr lang="ko-KR" altLang="en-US" dirty="0"/>
          </a:p>
        </p:txBody>
      </p:sp>
      <p:sp>
        <p:nvSpPr>
          <p:cNvPr id="114" name="텍스트 개체 틀 113">
            <a:extLst>
              <a:ext uri="{FF2B5EF4-FFF2-40B4-BE49-F238E27FC236}">
                <a16:creationId xmlns:a16="http://schemas.microsoft.com/office/drawing/2014/main" id="{3321F9A8-1EAD-952B-7803-906F0DC72E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STEP2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D601615-FAE0-AADA-0200-3D7E435B349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</a:t>
            </a:r>
          </a:p>
          <a:p>
            <a:pPr rtl="0"/>
            <a:r>
              <a:rPr lang="ko-KR" altLang="en-US" noProof="1"/>
              <a:t>오늘 오전에 섭취하실 약은</a:t>
            </a:r>
            <a:endParaRPr lang="en-US" altLang="ko-KR" noProof="1"/>
          </a:p>
          <a:p>
            <a:pPr rtl="0"/>
            <a:r>
              <a:rPr lang="ko-KR" altLang="en-US" noProof="1"/>
              <a:t>위염약</a:t>
            </a:r>
            <a:r>
              <a:rPr lang="en-US" altLang="ko-KR" noProof="1"/>
              <a:t>, </a:t>
            </a:r>
            <a:r>
              <a:rPr lang="ko-KR" altLang="en-US" noProof="1"/>
              <a:t>비타민</a:t>
            </a:r>
            <a:r>
              <a:rPr lang="en-US" altLang="ko-KR" noProof="1"/>
              <a:t>C </a:t>
            </a:r>
            <a:r>
              <a:rPr lang="ko-KR" altLang="en-US" noProof="1"/>
              <a:t>입니다</a:t>
            </a:r>
            <a:endParaRPr lang="en-US" altLang="ko-KR" noProof="1"/>
          </a:p>
          <a:p>
            <a:pPr rtl="0"/>
            <a:r>
              <a:rPr lang="ko-KR" altLang="en-US" noProof="1"/>
              <a:t>오늘 오후에 섭취하실 약은</a:t>
            </a:r>
            <a:endParaRPr lang="en-US" altLang="ko-KR" noProof="1"/>
          </a:p>
          <a:p>
            <a:pPr rtl="0"/>
            <a:r>
              <a:rPr lang="ko-KR" altLang="en-US" noProof="1"/>
              <a:t>혈압약입니다</a:t>
            </a:r>
            <a:endParaRPr lang="en-US" altLang="ko-KR" noProof="1"/>
          </a:p>
          <a:p>
            <a:pPr rtl="0"/>
            <a:r>
              <a:rPr lang="ko-KR" altLang="en-US" noProof="1"/>
              <a:t>지금 약을 드시겠습니까</a:t>
            </a:r>
            <a:r>
              <a:rPr lang="en-US" altLang="ko-KR" noProof="1"/>
              <a:t>?</a:t>
            </a:r>
          </a:p>
          <a:p>
            <a:pPr rtl="0"/>
            <a:r>
              <a:rPr lang="en-US" altLang="ko-KR" noProof="1"/>
              <a:t>-&gt; Y</a:t>
            </a:r>
            <a:r>
              <a:rPr lang="ko-KR" altLang="en-US" noProof="1"/>
              <a:t>버튼 누르기</a:t>
            </a:r>
            <a:endParaRPr lang="en-US" altLang="ko-KR" noProof="1"/>
          </a:p>
        </p:txBody>
      </p:sp>
      <p:sp>
        <p:nvSpPr>
          <p:cNvPr id="43" name="바닥글 개체 틀 42">
            <a:extLst>
              <a:ext uri="{FF2B5EF4-FFF2-40B4-BE49-F238E27FC236}">
                <a16:creationId xmlns:a16="http://schemas.microsoft.com/office/drawing/2014/main" id="{D8ECD9EB-D933-8EF4-7D4A-0A2A29E1DC5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ko-KR" altLang="en-US" dirty="0"/>
              <a:t>설명 자료 제목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05EFA-249A-23F0-2E5B-B4ABB0ADE60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 rtlCol="0"/>
          <a:lstStyle/>
          <a:p>
            <a:pPr rtl="0"/>
            <a:r>
              <a:rPr lang="en-US" altLang="ko-KR" dirty="0"/>
              <a:t>STEP3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B64F977-073D-7CCF-7225-4A1E9BCC74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 rtlCol="0"/>
          <a:lstStyle/>
          <a:p>
            <a:pPr rtl="0"/>
            <a:r>
              <a:rPr lang="ko-KR" altLang="en-US" noProof="1"/>
              <a:t>스피커</a:t>
            </a:r>
            <a:r>
              <a:rPr lang="en-US" altLang="ko-KR" noProof="1"/>
              <a:t>: </a:t>
            </a:r>
          </a:p>
          <a:p>
            <a:pPr rtl="0"/>
            <a:r>
              <a:rPr lang="ko-KR" altLang="en-US" noProof="1"/>
              <a:t>위염약은 </a:t>
            </a:r>
            <a:r>
              <a:rPr lang="en-US" altLang="ko-KR" noProof="1"/>
              <a:t>3</a:t>
            </a:r>
            <a:r>
              <a:rPr lang="ko-KR" altLang="en-US" noProof="1"/>
              <a:t>번 소켓에 있습니다</a:t>
            </a:r>
            <a:r>
              <a:rPr lang="en-US" altLang="ko-KR" noProof="1"/>
              <a:t>.</a:t>
            </a:r>
          </a:p>
          <a:p>
            <a:pPr rtl="0"/>
            <a:r>
              <a:rPr lang="en-US" altLang="ko-KR" noProof="1"/>
              <a:t>3</a:t>
            </a:r>
            <a:r>
              <a:rPr lang="ko-KR" altLang="en-US" noProof="1"/>
              <a:t>번 소켓상자를 지금 빼서 약을 섭취하신 후 상자를 다시 넣어주세요</a:t>
            </a:r>
            <a:endParaRPr lang="en-US" altLang="ko-KR" noProof="1"/>
          </a:p>
          <a:p>
            <a:pPr rtl="0"/>
            <a:r>
              <a:rPr lang="ko-KR" altLang="en-US" noProof="1"/>
              <a:t>비타민</a:t>
            </a:r>
            <a:r>
              <a:rPr lang="en-US" altLang="ko-KR" noProof="1"/>
              <a:t>C</a:t>
            </a:r>
            <a:r>
              <a:rPr lang="ko-KR" altLang="en-US" noProof="1"/>
              <a:t>는 </a:t>
            </a:r>
            <a:r>
              <a:rPr lang="en-US" altLang="ko-KR" noProof="1"/>
              <a:t>5</a:t>
            </a:r>
            <a:r>
              <a:rPr lang="ko-KR" altLang="en-US" noProof="1"/>
              <a:t>번 소켓에 있습니다</a:t>
            </a:r>
            <a:r>
              <a:rPr lang="en-US" altLang="ko-KR" noProof="1"/>
              <a:t>.</a:t>
            </a:r>
          </a:p>
          <a:p>
            <a:pPr rtl="0"/>
            <a:r>
              <a:rPr lang="en-US" altLang="ko-KR" noProof="1"/>
              <a:t>5</a:t>
            </a:r>
            <a:r>
              <a:rPr lang="ko-KR" altLang="en-US" noProof="1"/>
              <a:t>번 소켓상자를 지금 빼서 약을 섭취하신 후 상자를 다시 넣어주세요</a:t>
            </a:r>
            <a:endParaRPr lang="en-US" altLang="ko-KR" noProof="1"/>
          </a:p>
          <a:p>
            <a:pPr rtl="0"/>
            <a:endParaRPr lang="ko-KR" altLang="en-US" dirty="0"/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9CE58258-9907-3495-DFFE-5C70CAA485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41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598_TF66722518_Win32" id="{75142896-C137-4D12-A041-08F2CE735DF0}" vid="{79200ED1-051F-440F-A109-E4E3C4716D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영업 발표 프레젠테이션</Template>
  <TotalTime>46</TotalTime>
  <Words>682</Words>
  <Application>Microsoft Office PowerPoint</Application>
  <PresentationFormat>와이드스크린</PresentationFormat>
  <Paragraphs>191</Paragraphs>
  <Slides>17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 New Roman</vt:lpstr>
      <vt:lpstr>Office 테마</vt:lpstr>
      <vt:lpstr>시각장애인 경구약 섭취 &amp; 물품보관 도우미</vt:lpstr>
      <vt:lpstr>프로젝트 배경 소개</vt:lpstr>
      <vt:lpstr>해결과제</vt:lpstr>
      <vt:lpstr>해결 방법</vt:lpstr>
      <vt:lpstr>제품 주요 파트</vt:lpstr>
      <vt:lpstr>기본 제품 스케치</vt:lpstr>
      <vt:lpstr>제품시나리오 상세 설명</vt:lpstr>
      <vt:lpstr>시나리오1-1: 병원에서 약을 받은 경우 약 추가</vt:lpstr>
      <vt:lpstr>시나리오1-2: 약 섭취</vt:lpstr>
      <vt:lpstr>시나리오1-3: 약 제거</vt:lpstr>
      <vt:lpstr>시나리오2: 소켓버튼 누르기</vt:lpstr>
      <vt:lpstr>시나리오2-1: 소켓버튼 누르기</vt:lpstr>
      <vt:lpstr>시나리오3: 물건묘사(1)</vt:lpstr>
      <vt:lpstr>시나리오3: 물건묘사(2)</vt:lpstr>
      <vt:lpstr>기능 구현 플로우 차트 - 1</vt:lpstr>
      <vt:lpstr>기능 구현 플로우 차트 - 2</vt:lpstr>
      <vt:lpstr>기능 구현 플로우 차트 - 3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시각장애인 경구약 섭취 &amp; 물품보관 도우미</dc:title>
  <dc:creator>John Lee</dc:creator>
  <cp:lastModifiedBy>user</cp:lastModifiedBy>
  <cp:revision>4</cp:revision>
  <dcterms:created xsi:type="dcterms:W3CDTF">2025-03-18T17:25:41Z</dcterms:created>
  <dcterms:modified xsi:type="dcterms:W3CDTF">2025-03-25T00:24:25Z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